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8" r:id="rId9"/>
    <p:sldId id="269" r:id="rId10"/>
    <p:sldId id="260" r:id="rId11"/>
    <p:sldId id="270" r:id="rId12"/>
    <p:sldId id="271" r:id="rId13"/>
    <p:sldId id="272" r:id="rId14"/>
    <p:sldId id="261" r:id="rId15"/>
    <p:sldId id="262" r:id="rId16"/>
    <p:sldId id="273" r:id="rId17"/>
    <p:sldId id="274" r:id="rId18"/>
    <p:sldId id="264" r:id="rId19"/>
    <p:sldId id="276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81"/>
  </p:normalViewPr>
  <p:slideViewPr>
    <p:cSldViewPr snapToGrid="0">
      <p:cViewPr varScale="1">
        <p:scale>
          <a:sx n="116" d="100"/>
          <a:sy n="116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6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2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6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6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E7F-5ECD-B9E5-9D03-F6208CF65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D4091-5284-9296-3D26-FFD8C9477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3649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4392-B301-1DC6-BB91-70FD99F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  <a:endParaRPr lang="en-PT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B589BA8-9666-7441-9175-58257FD4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47" t="41010" r="50572" b="41657"/>
          <a:stretch/>
        </p:blipFill>
        <p:spPr>
          <a:xfrm>
            <a:off x="1025828" y="2942315"/>
            <a:ext cx="4848795" cy="2950993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787C3F-53E6-1D50-1B59-1513EA33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08" t="10242" r="7327" b="75640"/>
          <a:stretch/>
        </p:blipFill>
        <p:spPr>
          <a:xfrm>
            <a:off x="6317378" y="2736610"/>
            <a:ext cx="5292436" cy="240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9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2EB3-0623-B2CF-521E-BD080C15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</a:t>
            </a:r>
            <a:endParaRPr lang="en-PT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DDC5958-AF46-2278-F7CB-079CF59F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61" t="65189" r="9777" b="23832"/>
          <a:stretch/>
        </p:blipFill>
        <p:spPr>
          <a:xfrm>
            <a:off x="807324" y="3429000"/>
            <a:ext cx="5055897" cy="1911927"/>
          </a:xfrm>
          <a:prstGeom prst="rect">
            <a:avLst/>
          </a:prstGeom>
        </p:spPr>
      </p:pic>
      <p:pic>
        <p:nvPicPr>
          <p:cNvPr id="6" name="Picture 5" descr="A green line on a black background&#10;&#10;Description automatically generated">
            <a:extLst>
              <a:ext uri="{FF2B5EF4-FFF2-40B4-BE49-F238E27FC236}">
                <a16:creationId xmlns:a16="http://schemas.microsoft.com/office/drawing/2014/main" id="{969D1E95-5E49-29B3-5541-132FED41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781" y="2657819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75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72D0-B047-E36C-7CF6-92A86FD9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</a:t>
            </a:r>
            <a:endParaRPr lang="en-PT" dirty="0"/>
          </a:p>
        </p:txBody>
      </p:sp>
      <p:pic>
        <p:nvPicPr>
          <p:cNvPr id="7" name="Picture 6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8D526E0-C199-2FFC-0827-9259AD01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492" y="2544895"/>
            <a:ext cx="6051015" cy="36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6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722F-569F-3D5A-3B28-1A2DF238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</a:t>
            </a:r>
            <a:endParaRPr lang="en-PT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E79A2F-30BF-8D7A-18A5-86F298425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9613" y="2794335"/>
            <a:ext cx="3877468" cy="3101975"/>
          </a:xfrm>
        </p:spPr>
      </p:pic>
      <p:pic>
        <p:nvPicPr>
          <p:cNvPr id="7" name="Picture 6" descr="A screenshot of a number grid&#10;&#10;Description automatically generated">
            <a:extLst>
              <a:ext uri="{FF2B5EF4-FFF2-40B4-BE49-F238E27FC236}">
                <a16:creationId xmlns:a16="http://schemas.microsoft.com/office/drawing/2014/main" id="{8ABA4572-B384-5448-267B-823515F5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16522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1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3941-0956-C3E1-2E5D-9C8DD4E4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</a:t>
            </a:r>
            <a:endParaRPr lang="en-PT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FAD77C-D7E3-CAA4-AA13-71C81C46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1818" r="5713" b="44243"/>
          <a:stretch/>
        </p:blipFill>
        <p:spPr>
          <a:xfrm>
            <a:off x="1518495" y="2918083"/>
            <a:ext cx="5041737" cy="2244389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21E91E24-B344-5489-0F3D-75AB283C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3" t="9495" r="50274" b="75758"/>
          <a:stretch/>
        </p:blipFill>
        <p:spPr>
          <a:xfrm>
            <a:off x="6820941" y="3154395"/>
            <a:ext cx="4017819" cy="20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3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1523-7371-1771-B9EF-80ACDFD3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 MODEL</a:t>
            </a:r>
            <a:endParaRPr lang="en-PT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40D9724-2EAD-D248-610E-53DB7ADB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14" t="60808" r="56857" b="30101"/>
          <a:stretch/>
        </p:blipFill>
        <p:spPr>
          <a:xfrm>
            <a:off x="565532" y="3307814"/>
            <a:ext cx="4959927" cy="2324964"/>
          </a:xfrm>
          <a:prstGeom prst="rect">
            <a:avLst/>
          </a:prstGeom>
        </p:spPr>
      </p:pic>
      <p:pic>
        <p:nvPicPr>
          <p:cNvPr id="4" name="Picture 3" descr="A group of rectangular objects on a black background&#10;&#10;Description automatically generated">
            <a:extLst>
              <a:ext uri="{FF2B5EF4-FFF2-40B4-BE49-F238E27FC236}">
                <a16:creationId xmlns:a16="http://schemas.microsoft.com/office/drawing/2014/main" id="{F40F0B1E-CA13-14E3-844B-8A5DD12CA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28" y="2864386"/>
            <a:ext cx="5295440" cy="26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5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810C-5840-6FE8-F5E5-F71E9037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 MODEL</a:t>
            </a:r>
            <a:endParaRPr lang="en-PT" dirty="0"/>
          </a:p>
        </p:txBody>
      </p:sp>
      <p:pic>
        <p:nvPicPr>
          <p:cNvPr id="5" name="Content Placeholder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AA409297-00DD-9117-4B44-1FFE6AB11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021" y="2638425"/>
            <a:ext cx="5169958" cy="3101975"/>
          </a:xfrm>
        </p:spPr>
      </p:pic>
    </p:spTree>
    <p:extLst>
      <p:ext uri="{BB962C8B-B14F-4D97-AF65-F5344CB8AC3E}">
        <p14:creationId xmlns:p14="http://schemas.microsoft.com/office/powerpoint/2010/main" val="241964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AF62-C2D0-9566-0615-5A51F6E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 MODEL</a:t>
            </a:r>
            <a:endParaRPr lang="en-PT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2923A8-D867-28F2-739A-9F1693BF5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0293" y="2726310"/>
            <a:ext cx="3877468" cy="3101975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21EF186-7E7B-C7CA-7A0C-C49F30D2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807" y="244849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38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3F18-EA0A-CE4B-3414-B3C9823A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 MODEL</a:t>
            </a:r>
            <a:endParaRPr lang="en-PT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C89ADC-25A6-5D1A-81B3-9E8020E0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2" t="40214" r="50292" b="45657"/>
          <a:stretch/>
        </p:blipFill>
        <p:spPr>
          <a:xfrm>
            <a:off x="929545" y="3188846"/>
            <a:ext cx="5155894" cy="2469886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8D1B248-8A29-9572-12D4-49C08577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86" t="9899" r="7428" b="75758"/>
          <a:stretch/>
        </p:blipFill>
        <p:spPr>
          <a:xfrm>
            <a:off x="6448085" y="3163038"/>
            <a:ext cx="5268835" cy="25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1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9B5C-1F4F-6800-10EC-62F57356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RESULTS</a:t>
            </a: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36B3E570-59E3-D248-A7D6-B6308E04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37" y="2423710"/>
            <a:ext cx="5142021" cy="3856516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E5FD60-C5D6-A2C0-950E-96D71EF0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54" y="2423710"/>
            <a:ext cx="5142021" cy="38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3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8CC3-1193-6B9B-C4E8-21C78EAA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7B1E86-2FFF-6719-D851-44BA3913E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9902" t="9776" r="8406" b="30233"/>
          <a:stretch/>
        </p:blipFill>
        <p:spPr>
          <a:xfrm>
            <a:off x="1160954" y="2451605"/>
            <a:ext cx="1890718" cy="3847775"/>
          </a:xfrm>
        </p:spPr>
      </p:pic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D23C4D-DE7F-1B59-E9B2-25269B09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11" t="66305" r="51014" b="20022"/>
          <a:stretch/>
        </p:blipFill>
        <p:spPr>
          <a:xfrm>
            <a:off x="4339266" y="2651609"/>
            <a:ext cx="6553832" cy="32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2C6-F097-636E-C3E1-3EE4FEB3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Results</a:t>
            </a:r>
          </a:p>
        </p:txBody>
      </p:sp>
      <p:pic>
        <p:nvPicPr>
          <p:cNvPr id="5" name="Content Placeholder 4" descr="A diagram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54B1B639-655D-0F4F-2922-54C75FBB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9900" y="2421806"/>
            <a:ext cx="4747134" cy="3560351"/>
          </a:xfrm>
        </p:spPr>
      </p:pic>
      <p:pic>
        <p:nvPicPr>
          <p:cNvPr id="7" name="Picture 6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DF63C851-916D-FEA8-561A-37C35A22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19" y="2421806"/>
            <a:ext cx="4747134" cy="35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61A-FC79-4BE9-7FD7-17236307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results</a:t>
            </a:r>
            <a:endParaRPr lang="en-PT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099A1E7-9563-BF7B-92B6-7B457F65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927" y="2711677"/>
            <a:ext cx="3825838" cy="3060671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A13AA995-1DEA-91D4-99AD-F4FAC8D0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9" y="2711679"/>
            <a:ext cx="3825836" cy="3060669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44E15C99-2CDB-5226-DADA-CA719BE1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117" y="2711678"/>
            <a:ext cx="3825838" cy="30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5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B0A5-E89D-97CD-BC2C-D7D0E242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Picture 4" descr="A green and blue bar graph&#10;&#10;Description automatically generated">
            <a:extLst>
              <a:ext uri="{FF2B5EF4-FFF2-40B4-BE49-F238E27FC236}">
                <a16:creationId xmlns:a16="http://schemas.microsoft.com/office/drawing/2014/main" id="{EDCE2B70-7B67-08DD-5A61-AF93250E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05" t="73899" r="58188" b="18577"/>
          <a:stretch/>
        </p:blipFill>
        <p:spPr>
          <a:xfrm>
            <a:off x="1474923" y="2870061"/>
            <a:ext cx="5403274" cy="2272146"/>
          </a:xfrm>
          <a:prstGeom prst="rect">
            <a:avLst/>
          </a:prstGeom>
        </p:spPr>
      </p:pic>
      <p:pic>
        <p:nvPicPr>
          <p:cNvPr id="4" name="Picture 3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676D5C93-EC42-F29A-DB17-18E2F209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012" y="2540276"/>
            <a:ext cx="4296387" cy="37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C3A6-C4DF-2099-170D-BDD23907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5358A267-DB03-5554-1982-6C28C973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53" y="2434422"/>
            <a:ext cx="4851094" cy="40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5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1055-AA01-9A67-4F68-75EAE697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31D52AC-FA46-11BF-F2BF-16A4B6C2E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2083" y="2660459"/>
            <a:ext cx="3555922" cy="3101975"/>
          </a:xfr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6B88DB9-EA77-1291-8305-5DAED5E4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405" y="2802180"/>
            <a:ext cx="3681125" cy="321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C454-1B1E-B957-89E4-BDD37F6C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 dirty="0"/>
          </a:p>
        </p:txBody>
      </p:sp>
      <p:pic>
        <p:nvPicPr>
          <p:cNvPr id="7" name="Picture 6" descr="A bar code on a black background&#10;&#10;Description automatically generated">
            <a:extLst>
              <a:ext uri="{FF2B5EF4-FFF2-40B4-BE49-F238E27FC236}">
                <a16:creationId xmlns:a16="http://schemas.microsoft.com/office/drawing/2014/main" id="{6CEADDF8-6C47-1167-5CBB-83E7862A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53" y="2774211"/>
            <a:ext cx="5152222" cy="309133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0CFFF3E-66C7-F331-401E-DD99E40F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8" t="43232" r="50857" b="45253"/>
          <a:stretch/>
        </p:blipFill>
        <p:spPr>
          <a:xfrm>
            <a:off x="6320694" y="3429000"/>
            <a:ext cx="5096453" cy="19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5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4D03-3A1C-0983-EC4C-41381B68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  <a:endParaRPr lang="en-PT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C4FC10-0D0E-3957-2D22-8D834356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499" y="2484619"/>
            <a:ext cx="45720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27EC5-CBBD-14C4-A483-287CF92581B6}"/>
              </a:ext>
            </a:extLst>
          </p:cNvPr>
          <p:cNvSpPr txBox="1"/>
          <p:nvPr/>
        </p:nvSpPr>
        <p:spPr>
          <a:xfrm>
            <a:off x="2231136" y="3990253"/>
            <a:ext cx="181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</a:t>
            </a:r>
            <a:r>
              <a:rPr lang="en-PT" dirty="0"/>
              <a:t>yperameter space table</a:t>
            </a:r>
          </a:p>
        </p:txBody>
      </p:sp>
    </p:spTree>
    <p:extLst>
      <p:ext uri="{BB962C8B-B14F-4D97-AF65-F5344CB8AC3E}">
        <p14:creationId xmlns:p14="http://schemas.microsoft.com/office/powerpoint/2010/main" val="390324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1915-4CA2-92C5-F449-1C28614E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  <a:endParaRPr lang="en-PT" dirty="0"/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BE305685-C4AF-AFD7-49A7-3B068A68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68" y="2558701"/>
            <a:ext cx="6037464" cy="36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2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82C5-67B4-CFFC-0B04-1B1A3451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  <a:endParaRPr lang="en-PT" dirty="0"/>
          </a:p>
        </p:txBody>
      </p:sp>
      <p:pic>
        <p:nvPicPr>
          <p:cNvPr id="5" name="Picture 4" descr="A screenshot of a grid&#10;&#10;Description automatically generated">
            <a:extLst>
              <a:ext uri="{FF2B5EF4-FFF2-40B4-BE49-F238E27FC236}">
                <a16:creationId xmlns:a16="http://schemas.microsoft.com/office/drawing/2014/main" id="{B4526DD4-4860-2931-1CF7-134DEB69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98" y="2525617"/>
            <a:ext cx="4572000" cy="36576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AC69C78-64F3-9FEC-A47C-E7E726A5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02" y="2525617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8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30</TotalTime>
  <Words>39</Words>
  <Application>Microsoft Macintosh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</vt:lpstr>
      <vt:lpstr>LOGISTIC REGRESSION</vt:lpstr>
      <vt:lpstr>LOGISTIC REGRESSION</vt:lpstr>
      <vt:lpstr>LOGISTIC REGRESSION</vt:lpstr>
      <vt:lpstr>SUPPORT VECTOR MACHINE</vt:lpstr>
      <vt:lpstr>SUPPORT VECTOR MACHINE</vt:lpstr>
      <vt:lpstr>SUPPORT VECTOR MACHINE</vt:lpstr>
      <vt:lpstr>SUPPORT VECTOR MACHINE</vt:lpstr>
      <vt:lpstr>DECISION TREE MODEL</vt:lpstr>
      <vt:lpstr>DECISION TREE MODEL</vt:lpstr>
      <vt:lpstr>DECISION TREE MODEL</vt:lpstr>
      <vt:lpstr>DECISION TREE MODEL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C. Veríssimo</dc:creator>
  <cp:lastModifiedBy>Hugo C. Veríssimo</cp:lastModifiedBy>
  <cp:revision>4</cp:revision>
  <dcterms:created xsi:type="dcterms:W3CDTF">2024-11-25T18:10:10Z</dcterms:created>
  <dcterms:modified xsi:type="dcterms:W3CDTF">2024-11-25T20:24:47Z</dcterms:modified>
</cp:coreProperties>
</file>